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91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90" r:id="rId35"/>
    <p:sldId id="28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B8DBDED-ECB4-4E05-8C31-03DA22E8703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1A84332-E8AB-40DC-A7E0-233C82F6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BDED-ECB4-4E05-8C31-03DA22E8703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4332-E8AB-40DC-A7E0-233C82F6C1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BDED-ECB4-4E05-8C31-03DA22E8703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4332-E8AB-40DC-A7E0-233C82F6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BDED-ECB4-4E05-8C31-03DA22E8703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4332-E8AB-40DC-A7E0-233C82F6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B8DBDED-ECB4-4E05-8C31-03DA22E8703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1A84332-E8AB-40DC-A7E0-233C82F6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BDED-ECB4-4E05-8C31-03DA22E8703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4332-E8AB-40DC-A7E0-233C82F6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BDED-ECB4-4E05-8C31-03DA22E8703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4332-E8AB-40DC-A7E0-233C82F6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BDED-ECB4-4E05-8C31-03DA22E8703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4332-E8AB-40DC-A7E0-233C82F6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BDED-ECB4-4E05-8C31-03DA22E8703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4332-E8AB-40DC-A7E0-233C82F6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BDED-ECB4-4E05-8C31-03DA22E8703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4332-E8AB-40DC-A7E0-233C82F6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BDED-ECB4-4E05-8C31-03DA22E8703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4332-E8AB-40DC-A7E0-233C82F6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B8DBDED-ECB4-4E05-8C31-03DA22E8703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1A84332-E8AB-40DC-A7E0-233C82F6C1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 – The Periodic Table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751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Which of the following elements </a:t>
            </a:r>
            <a:r>
              <a:rPr lang="en-US" sz="3200" dirty="0"/>
              <a:t>are generally gases or brittle, dull-looking solids, and poor conductors of heat and </a:t>
            </a:r>
            <a:r>
              <a:rPr lang="en-US" sz="3200" dirty="0" smtClean="0"/>
              <a:t>electricity?</a:t>
            </a:r>
            <a:endParaRPr lang="en-US" sz="32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Copper	Phosphorus		Platinum	Argon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Bromine	Selenium		Iridium	Yttrium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73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Which of the following elements </a:t>
            </a:r>
            <a:r>
              <a:rPr lang="en-US" sz="3200" dirty="0"/>
              <a:t>are generally gases or brittle, dull-looking solids, and poor conductors of heat and </a:t>
            </a:r>
            <a:r>
              <a:rPr lang="en-US" sz="3200" dirty="0" smtClean="0"/>
              <a:t>electricity?</a:t>
            </a:r>
            <a:endParaRPr lang="en-US" sz="32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Copper	Phosphorus		Platinum	Argon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Bromine	Selenium		Iridium	Yttrium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286000" y="365760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464820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33600" y="464820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77000" y="369570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71600" y="57912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Non-metals are the only elements that have these characteristics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372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Which</a:t>
            </a:r>
            <a:r>
              <a:rPr lang="en-US" sz="3200" dirty="0"/>
              <a:t> </a:t>
            </a:r>
            <a:r>
              <a:rPr lang="en-US" sz="3200" dirty="0" smtClean="0"/>
              <a:t>of the following elements are </a:t>
            </a:r>
            <a:r>
              <a:rPr lang="en-US" sz="3200" dirty="0"/>
              <a:t>generally shiny when smooth and clean, solid at room temperature, and good conductors of heat and </a:t>
            </a:r>
            <a:r>
              <a:rPr lang="en-US" sz="3200" dirty="0" smtClean="0"/>
              <a:t>electricity?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Lithium	Selenium	</a:t>
            </a:r>
            <a:r>
              <a:rPr lang="en-US" sz="3200" dirty="0"/>
              <a:t>	</a:t>
            </a:r>
            <a:r>
              <a:rPr lang="en-US" sz="3200" dirty="0" smtClean="0"/>
              <a:t>Iodine	Nickel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Lead		Scandium		Tungsten	Carbon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62476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Which</a:t>
            </a:r>
            <a:r>
              <a:rPr lang="en-US" sz="3200" dirty="0"/>
              <a:t> </a:t>
            </a:r>
            <a:r>
              <a:rPr lang="en-US" sz="3200" dirty="0" smtClean="0"/>
              <a:t>of the following elements are </a:t>
            </a:r>
            <a:r>
              <a:rPr lang="en-US" sz="3200" dirty="0"/>
              <a:t>generally shiny when smooth and clean, solid at room temperature, and good conductors of heat and </a:t>
            </a:r>
            <a:r>
              <a:rPr lang="en-US" sz="3200" dirty="0" smtClean="0"/>
              <a:t>electricity?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Lithium	Selenium	</a:t>
            </a:r>
            <a:r>
              <a:rPr lang="en-US" sz="3200" dirty="0"/>
              <a:t>	</a:t>
            </a:r>
            <a:r>
              <a:rPr lang="en-US" sz="3200" dirty="0" smtClean="0"/>
              <a:t>Iodine	Nickel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Lead		Scandium		Tungsten	Carbon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304800" y="389001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53000" y="502920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63140" y="502920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629400" y="384810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9550" y="502920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09700" y="5943600"/>
            <a:ext cx="70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Metals </a:t>
            </a:r>
            <a:r>
              <a:rPr lang="en-US" dirty="0">
                <a:solidFill>
                  <a:srgbClr val="FF0000"/>
                </a:solidFill>
              </a:rPr>
              <a:t>are the only elements that have these characteristics</a:t>
            </a:r>
          </a:p>
        </p:txBody>
      </p:sp>
    </p:spTree>
    <p:extLst>
      <p:ext uri="{BB962C8B-B14F-4D97-AF65-F5344CB8AC3E}">
        <p14:creationId xmlns:p14="http://schemas.microsoft.com/office/powerpoint/2010/main" xmlns="" val="362476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34400" cy="493776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Which of the following </a:t>
            </a:r>
            <a:r>
              <a:rPr lang="en-US" sz="3200" dirty="0"/>
              <a:t>are elements with physical and chemical properties of both metals and </a:t>
            </a:r>
            <a:r>
              <a:rPr lang="en-US" sz="3200" dirty="0" smtClean="0"/>
              <a:t>nonmetals?</a:t>
            </a:r>
            <a:endParaRPr lang="en-US" sz="32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Molybdenum		Silver		Germanium		Gold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Calcium		Arsenic	Antimony		Carbon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534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34400" cy="493776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Which of the following </a:t>
            </a:r>
            <a:r>
              <a:rPr lang="en-US" sz="3200" dirty="0"/>
              <a:t>are elements with physical and chemical properties of both metals and </a:t>
            </a:r>
            <a:r>
              <a:rPr lang="en-US" sz="3200" dirty="0" smtClean="0"/>
              <a:t>nonmetals?</a:t>
            </a:r>
            <a:endParaRPr lang="en-US" sz="32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Molybdenum		Silver		Germanium		Gold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Calcium		Arsenic	Antimony		Carbon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029200" y="327660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29200" y="415671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95600" y="419100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19200" y="5821442"/>
            <a:ext cx="66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Metalloids are the only elements that have these characteristics</a:t>
            </a:r>
          </a:p>
        </p:txBody>
      </p:sp>
    </p:spTree>
    <p:extLst>
      <p:ext uri="{BB962C8B-B14F-4D97-AF65-F5344CB8AC3E}">
        <p14:creationId xmlns:p14="http://schemas.microsoft.com/office/powerpoint/2010/main" xmlns="" val="245070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How many valence electrons do elements in group 13 of the periodic table have?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91435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How many valence electrons do elements in group 13 of the periodic table have?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3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498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200" dirty="0" smtClean="0"/>
              <a:t>Which one of the following elements would tend to form ions with a positive charge?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Phosphorus	Calcium		Xenon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51981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200" dirty="0" smtClean="0"/>
              <a:t>Which one of the following elements would tend to form ions with a positive charge?</a:t>
            </a:r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/>
              <a:t>Phosphorus	</a:t>
            </a:r>
            <a:r>
              <a:rPr lang="en-US" sz="3200" dirty="0" smtClean="0"/>
              <a:t>Calcium</a:t>
            </a:r>
            <a:r>
              <a:rPr lang="en-US" sz="3200" dirty="0"/>
              <a:t>		Xenon</a:t>
            </a:r>
          </a:p>
          <a:p>
            <a:pPr marL="0" indent="0" algn="ctr">
              <a:buNone/>
            </a:pP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3886200" y="4343400"/>
            <a:ext cx="1752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84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Match the following scientist to the characteristics of their periodic tables.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__ Mendeleev		A.  Followed the Law of Octaves</a:t>
            </a:r>
          </a:p>
          <a:p>
            <a:pPr marL="0" indent="0">
              <a:buNone/>
            </a:pPr>
            <a:endParaRPr lang="en-US" dirty="0"/>
          </a:p>
          <a:p>
            <a:pPr marL="3657600" indent="-3657600">
              <a:buNone/>
            </a:pPr>
            <a:r>
              <a:rPr lang="en-US" dirty="0" smtClean="0"/>
              <a:t>__ </a:t>
            </a:r>
            <a:r>
              <a:rPr lang="en-US" dirty="0" err="1" smtClean="0"/>
              <a:t>Dobereiner</a:t>
            </a:r>
            <a:r>
              <a:rPr lang="en-US" dirty="0" smtClean="0"/>
              <a:t>	B.  Ordered elements according   to increasing atomic mass.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__ Mosley			C. Grouped elements in triads</a:t>
            </a:r>
          </a:p>
          <a:p>
            <a:pPr marL="0" indent="0">
              <a:buNone/>
            </a:pPr>
            <a:endParaRPr lang="en-US" dirty="0"/>
          </a:p>
          <a:p>
            <a:pPr marL="3657600" indent="-3657600">
              <a:buNone/>
            </a:pPr>
            <a:r>
              <a:rPr lang="en-US" dirty="0" smtClean="0"/>
              <a:t>__ Newlands</a:t>
            </a:r>
            <a:r>
              <a:rPr lang="en-US" dirty="0"/>
              <a:t>	</a:t>
            </a:r>
            <a:r>
              <a:rPr lang="en-US" dirty="0" smtClean="0"/>
              <a:t>D.  Ordered elements according to increasing atomic number.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5437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Why don’t noble gases form ions?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24078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Why don’t noble gases form ions?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They have a full octet of electrons and have no need to gain or lose electrons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26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What is the term that describes an atoms ability to attract electrons?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35928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What is the term that describes an atoms ability to attract electrons?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Electronegativity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241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200" dirty="0" smtClean="0"/>
              <a:t>Which of the following elements would have the larger atomic radius?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Calcium or Chromium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70889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200" dirty="0" smtClean="0"/>
              <a:t>Which of the following elements would have the larger atomic radius?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Calcium or Chromium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590800" y="4343400"/>
            <a:ext cx="15240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249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Which element would have the greater electronegativity?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Sulfur  or  Oxygen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97654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Which element would have the greater electronegativity?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Sulfur  or  Oxygen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4800600" y="3962400"/>
            <a:ext cx="1371600" cy="533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274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What is the name of the chemical family that is in group 2 of the periodic table?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80827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What is the name of the chemical family that is in group 2 of the periodic table?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Alkaline Earth Metals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07781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Match the following scientist to the characteristics of their periodic tables.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   Mendeleev			A.  Followed the Law of Octaves</a:t>
            </a:r>
          </a:p>
          <a:p>
            <a:pPr marL="0" indent="0">
              <a:buNone/>
            </a:pPr>
            <a:endParaRPr lang="en-US" dirty="0"/>
          </a:p>
          <a:p>
            <a:pPr marL="3657600" indent="-365760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   </a:t>
            </a:r>
            <a:r>
              <a:rPr lang="en-US" dirty="0" err="1" smtClean="0"/>
              <a:t>Dobereiner</a:t>
            </a:r>
            <a:r>
              <a:rPr lang="en-US" dirty="0" smtClean="0"/>
              <a:t>	B.  Ordered elements according   to increasing atomic mass.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   Mosley			C. Grouped elements in triads</a:t>
            </a:r>
          </a:p>
          <a:p>
            <a:pPr marL="0" indent="0">
              <a:buNone/>
            </a:pPr>
            <a:endParaRPr lang="en-US" dirty="0"/>
          </a:p>
          <a:p>
            <a:pPr marL="3657600" indent="-365760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  Newlands</a:t>
            </a:r>
            <a:r>
              <a:rPr lang="en-US" dirty="0"/>
              <a:t>	</a:t>
            </a:r>
            <a:r>
              <a:rPr lang="en-US" dirty="0" smtClean="0"/>
              <a:t>D.  Ordered elements according to increasing atomic number.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6865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What </a:t>
            </a:r>
            <a:r>
              <a:rPr lang="en-US" sz="3200" dirty="0"/>
              <a:t>is the name of the chemical family that is in group </a:t>
            </a:r>
            <a:r>
              <a:rPr lang="en-US" sz="3200" dirty="0" smtClean="0"/>
              <a:t>17 </a:t>
            </a:r>
            <a:r>
              <a:rPr lang="en-US" sz="3200" dirty="0"/>
              <a:t>of the periodic table</a:t>
            </a:r>
            <a:r>
              <a:rPr lang="en-US" sz="2800" dirty="0"/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7866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What </a:t>
            </a:r>
            <a:r>
              <a:rPr lang="en-US" sz="3200" dirty="0"/>
              <a:t>is the name of the chemical family that is in group </a:t>
            </a:r>
            <a:r>
              <a:rPr lang="en-US" sz="3200" dirty="0" smtClean="0"/>
              <a:t>17 </a:t>
            </a:r>
            <a:r>
              <a:rPr lang="en-US" sz="3200" dirty="0"/>
              <a:t>of the periodic table</a:t>
            </a:r>
            <a:r>
              <a:rPr lang="en-US" sz="2800" dirty="0" smtClean="0"/>
              <a:t>?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Halogens</a:t>
            </a:r>
            <a:endParaRPr lang="en-US" sz="32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7949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What </a:t>
            </a:r>
            <a:r>
              <a:rPr lang="en-US" sz="3200" dirty="0"/>
              <a:t>is the name of the chemical family that is in group </a:t>
            </a:r>
            <a:r>
              <a:rPr lang="en-US" sz="3200" dirty="0" smtClean="0"/>
              <a:t>1 </a:t>
            </a:r>
            <a:r>
              <a:rPr lang="en-US" sz="3200" dirty="0"/>
              <a:t>of the periodic table</a:t>
            </a:r>
            <a:r>
              <a:rPr lang="en-US" sz="2800" dirty="0" smtClean="0"/>
              <a:t>?</a:t>
            </a:r>
          </a:p>
          <a:p>
            <a:pPr marL="0" indent="0" algn="ctr">
              <a:buNone/>
            </a:pP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942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What </a:t>
            </a:r>
            <a:r>
              <a:rPr lang="en-US" sz="3200" dirty="0"/>
              <a:t>is the name of the chemical family that is in group </a:t>
            </a:r>
            <a:r>
              <a:rPr lang="en-US" sz="3200" dirty="0" smtClean="0"/>
              <a:t>1 </a:t>
            </a:r>
            <a:r>
              <a:rPr lang="en-US" sz="3200" dirty="0"/>
              <a:t>of the periodic table</a:t>
            </a:r>
            <a:r>
              <a:rPr lang="en-US" sz="2800" dirty="0" smtClean="0"/>
              <a:t>?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Alkali Metals</a:t>
            </a:r>
            <a:endParaRPr lang="en-US" sz="32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806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What </a:t>
            </a:r>
            <a:r>
              <a:rPr lang="en-US" sz="3200" dirty="0"/>
              <a:t>is the name of the </a:t>
            </a:r>
            <a:r>
              <a:rPr lang="en-US" sz="3200" dirty="0" smtClean="0"/>
              <a:t>elements that are </a:t>
            </a:r>
            <a:r>
              <a:rPr lang="en-US" sz="3200" dirty="0"/>
              <a:t>in group </a:t>
            </a:r>
            <a:r>
              <a:rPr lang="en-US" sz="3200" dirty="0" smtClean="0"/>
              <a:t>3-12 </a:t>
            </a:r>
            <a:r>
              <a:rPr lang="en-US" sz="3200" dirty="0"/>
              <a:t>of the periodic table</a:t>
            </a:r>
            <a:r>
              <a:rPr lang="en-US" sz="2800" dirty="0" smtClean="0"/>
              <a:t>?</a:t>
            </a:r>
          </a:p>
          <a:p>
            <a:pPr marL="0" indent="0" algn="ctr">
              <a:buNone/>
            </a:pP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0722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/>
              <a:t>What is the name of the elements that are in group 3-12 of the periodic table</a:t>
            </a:r>
            <a:r>
              <a:rPr lang="en-US" sz="2800" dirty="0"/>
              <a:t>?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3200" smtClean="0">
                <a:solidFill>
                  <a:srgbClr val="FF0000"/>
                </a:solidFill>
              </a:rPr>
              <a:t>Transition Metals</a:t>
            </a:r>
            <a:endParaRPr lang="en-US" sz="32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2112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What is the periodic law?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72298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 smtClean="0"/>
              <a:t>What is the periodic law?</a:t>
            </a:r>
          </a:p>
          <a:p>
            <a:pPr marL="0" indent="0" algn="ctr">
              <a:buNone/>
            </a:pPr>
            <a:r>
              <a:rPr lang="en-US" sz="3200" dirty="0">
                <a:solidFill>
                  <a:srgbClr val="FF0000"/>
                </a:solidFill>
              </a:rPr>
              <a:t>The statement that the physical and chemical properties of the elements repeat in a regular pattern when they are arranged in order of increasing atomic </a:t>
            </a:r>
            <a:r>
              <a:rPr lang="en-US" sz="3200" dirty="0" smtClean="0">
                <a:solidFill>
                  <a:srgbClr val="FF0000"/>
                </a:solidFill>
              </a:rPr>
              <a:t>number.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85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 smtClean="0"/>
              <a:t>Which </a:t>
            </a:r>
            <a:r>
              <a:rPr lang="en-US" sz="3600" dirty="0"/>
              <a:t>elements are known as the representative elements?</a:t>
            </a:r>
          </a:p>
        </p:txBody>
      </p:sp>
    </p:spTree>
    <p:extLst>
      <p:ext uri="{BB962C8B-B14F-4D97-AF65-F5344CB8AC3E}">
        <p14:creationId xmlns:p14="http://schemas.microsoft.com/office/powerpoint/2010/main" xmlns="" val="305884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n-US" dirty="0"/>
              <a:t>Which elements are known as the representative elements?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representative elements are those elements that are found in group 1, 2 and 13-18. (Also know as groups 1A, 2A, and 3A-18A)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362200" y="2514600"/>
            <a:ext cx="3886200" cy="3276600"/>
            <a:chOff x="0" y="0"/>
            <a:chExt cx="3048000" cy="260032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23950" y="266700"/>
              <a:ext cx="1924050" cy="23241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2950" cy="2600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52416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34400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What element can be found in group 13 period 2?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What type of element is it?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1388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34400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What element can be found in group 13 period 2?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Boron</a:t>
            </a:r>
          </a:p>
          <a:p>
            <a:pPr marL="0" indent="0" algn="ctr">
              <a:buNone/>
            </a:pPr>
            <a:r>
              <a:rPr lang="en-US" sz="3200" dirty="0" smtClean="0"/>
              <a:t>What type of element is it?</a:t>
            </a:r>
          </a:p>
          <a:p>
            <a:pPr marL="0" indent="0" algn="ctr">
              <a:buNone/>
            </a:pPr>
            <a:r>
              <a:rPr lang="en-US" sz="3200" smtClean="0">
                <a:solidFill>
                  <a:srgbClr val="FF0000"/>
                </a:solidFill>
              </a:rPr>
              <a:t>Metalloid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876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127</TotalTime>
  <Words>646</Words>
  <Application>Microsoft Office PowerPoint</Application>
  <PresentationFormat>On-screen Show (4:3)</PresentationFormat>
  <Paragraphs>183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Origin</vt:lpstr>
      <vt:lpstr>Chapter 3 – The Periodic Table</vt:lpstr>
      <vt:lpstr>Match the following scientist to the characteristics of their periodic tables.</vt:lpstr>
      <vt:lpstr>Match the following scientist to the characteristics of their periodic tables.</vt:lpstr>
      <vt:lpstr>Slide 4</vt:lpstr>
      <vt:lpstr>Slide 5</vt:lpstr>
      <vt:lpstr>Slide 6</vt:lpstr>
      <vt:lpstr>Which elements are known as the representative elements?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– The Periodic Table</dc:title>
  <dc:creator>Dawn</dc:creator>
  <cp:lastModifiedBy>dpav</cp:lastModifiedBy>
  <cp:revision>11</cp:revision>
  <dcterms:created xsi:type="dcterms:W3CDTF">2012-12-17T00:48:27Z</dcterms:created>
  <dcterms:modified xsi:type="dcterms:W3CDTF">2012-12-18T13:25:30Z</dcterms:modified>
</cp:coreProperties>
</file>